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76" r:id="rId27"/>
    <p:sldId id="283" r:id="rId28"/>
    <p:sldId id="284" r:id="rId29"/>
    <p:sldId id="285" r:id="rId30"/>
    <p:sldId id="271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D09B16-53C9-4837-8C45-0419F3B6830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C008658-A1B3-41BF-ADF2-FCE7FDCC94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fa-IR" sz="13800" b="1" spc="0" dirty="0">
                <a:ln/>
                <a:solidFill>
                  <a:schemeClr val="accent3"/>
                </a:solidFill>
                <a:effectLst/>
                <a:cs typeface="B Fantezy" pitchFamily="2" charset="-78"/>
              </a:rPr>
              <a:t>دعای ام داوود</a:t>
            </a:r>
            <a:endParaRPr lang="en-US" sz="13800" b="1" spc="0" dirty="0">
              <a:ln/>
              <a:solidFill>
                <a:schemeClr val="accent3"/>
              </a:solidFill>
              <a:effectLst/>
              <a:cs typeface="B Fantezy" pitchFamily="2" charset="-78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لِأَمْرِکَ الْوَجِلِ الْمُشْفِقِ مِنْ خیفَتِکَ </a:t>
            </a:r>
            <a:br>
              <a:rPr lang="fa-IR" sz="3200" dirty="0"/>
            </a:br>
            <a:r>
              <a:rPr lang="fa-IR" sz="3200" dirty="0"/>
              <a:t>دستور تو است و نگران و بیمناک است از ترس تو </a:t>
            </a:r>
            <a:br>
              <a:rPr lang="fa-IR" sz="3200" dirty="0"/>
            </a:br>
            <a:r>
              <a:rPr lang="fa-IR" sz="3200" dirty="0"/>
              <a:t>ا</a:t>
            </a:r>
            <a:r>
              <a:rPr lang="fa-IR" sz="3200" dirty="0">
                <a:solidFill>
                  <a:srgbClr val="66FFFF"/>
                </a:solidFill>
              </a:rPr>
              <a:t>َللّهُمَّ صَلِّ عَلى‏ حَمَلَةِ الْعَرْشِ‏ الطَّاهِرینَ وَعَلىَ السَّفَرَةِ الْکِرامِ الْبَرَرَةِ الطَّیِّبینَ </a:t>
            </a:r>
            <a:r>
              <a:rPr lang="fa-IR" sz="3200" dirty="0"/>
              <a:t>‏</a:t>
            </a:r>
            <a:br>
              <a:rPr lang="fa-IR" sz="3200" dirty="0"/>
            </a:br>
            <a:r>
              <a:rPr lang="fa-IR" sz="3200" dirty="0"/>
              <a:t>خدایا درود فرست بر حاملین پاکیزه عرش‏ و بر سفیران گرامى و آن نیکان پاک 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وَعَلى‏ مَلائِکَتِکَ الْکِرامِ الْکاتِبینَ وَ عَلى‏ مَلائِکَةِ الْجِنانِ وَخَزَنَةِ النّیرانِ </a:t>
            </a:r>
            <a:br>
              <a:rPr lang="fa-IR" sz="3200" dirty="0"/>
            </a:br>
            <a:r>
              <a:rPr lang="fa-IR" sz="3200" dirty="0"/>
              <a:t>و بر فرشتگان‏ بزرگوار نویسنده و بر فرشتگان بهشت و نگهبانان دوزخ 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وَمَلَکِ‏ الْمَوْتِ وَالْأَعْوانِ یا ذَاالْجَلالِ وَالْإِکْرامِ </a:t>
            </a:r>
            <a:br>
              <a:rPr lang="fa-IR" sz="2800" dirty="0"/>
            </a:br>
            <a:r>
              <a:rPr lang="fa-IR" sz="2800" dirty="0"/>
              <a:t>و فرشته‏ مرگ و کمک‏ کارانش اى صاحب جلالت و بزرگوارى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اَللّهُمَّ صَلِّ عَلى‏ اَبینا آدَمَ‏ بَدیعِ فِطْرَتِکَ الَّذى‏کَرَّمْتَهُ بِسُجُودِ مَلائِکَتِکَ وَاَبَحْتَهُ جَنَّتَکَ</a:t>
            </a:r>
            <a:br>
              <a:rPr lang="fa-IR" sz="2800" dirty="0"/>
            </a:br>
            <a:r>
              <a:rPr lang="fa-IR" sz="2800" dirty="0"/>
              <a:t>خدایا درود فرست بر پدر ما آدم‏ پدیده خلقت که گرامیش داشتى به سجده کردن فرشتگانت و مباح کردى بر او بهشتت را</a:t>
            </a:r>
            <a:br>
              <a:rPr lang="fa-IR" sz="2800" dirty="0"/>
            </a:br>
            <a:r>
              <a:rPr lang="fa-IR" sz="2800" dirty="0"/>
              <a:t>ا</a:t>
            </a:r>
            <a:r>
              <a:rPr lang="fa-IR" sz="2800" dirty="0">
                <a:solidFill>
                  <a:srgbClr val="66FFFF"/>
                </a:solidFill>
              </a:rPr>
              <a:t>َللّهُمَ‏ صَلِّ عَلى‏ اُمِّنا حَوَّآءَ الْمُطَهَّرَةِ مِنَ الرِّجْسِ الْمُصَفَّاتِ مِنَ الدَّنَسِ</a:t>
            </a:r>
            <a:br>
              <a:rPr lang="fa-IR" sz="2800" dirty="0"/>
            </a:br>
            <a:r>
              <a:rPr lang="fa-IR" sz="2800" dirty="0"/>
              <a:t>خدایا درود فرست بر مادر ما حواء که از پلیدى پاک و از چرکى و آلودگى مصفا گشت و از میان آدمیان‏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الْمُفَضَّلَةِ مِنَ الْأِنْسِ، الْمُتَرَدِّدَةِ بَیْنَ مَحالِّ الْقُدُْسِ </a:t>
            </a:r>
            <a:br>
              <a:rPr lang="fa-IR" sz="3200" dirty="0"/>
            </a:br>
            <a:r>
              <a:rPr lang="fa-IR" sz="3200" dirty="0"/>
              <a:t>برترى داشت و در میان جایگاههاى قدسیان رفت و آمد کرده 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اَللّهُمَّ صَلِّ عَلى‏ هابیلَ وَشَیْثٍ وَاِدْریسَ وَنُوحٍ وَهُودٍ وَصالِحٍ وَ اِبْراهیمَ وَاِسْماعیلَ</a:t>
            </a:r>
            <a:br>
              <a:rPr lang="fa-IR" sz="3200" dirty="0"/>
            </a:br>
            <a:r>
              <a:rPr lang="fa-IR" sz="3200" dirty="0"/>
              <a:t>خدایا درود فرست بر هابیل و شیث و ادریس و نوح و هود و صالح و ابراهیم و اسماعیل‏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وَاِسْحقَ وَیَعْقُوبَ وَیُوسُفَ وَالْأَسْباطِ وَلُوطٍ وَشُعَیْبٍ وَاَیُّوبَ‏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/>
              <a:t>و اسحاق و یعقوب و یوسف و اسباط (یعقوب) و لوط و شعیب و ایوب‏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وَمُوسى‏ وَهارُونَ وَیُوشَعَ وَمیشا وَالْخِضْرِ وَذِى الْقَرْنَیْنِ وَیُونُسَ</a:t>
            </a:r>
            <a:br>
              <a:rPr lang="fa-IR" sz="3200" dirty="0"/>
            </a:br>
            <a:r>
              <a:rPr lang="fa-IR" sz="3200" dirty="0"/>
              <a:t>و موسى و هارون و یوشع و میشا و خضر و ذى القرنین و یونس‏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وَاِلْیاسَ وَالْیَسَعَ وَذِى الْکِفْلِ وَطالُوتَ وَداوُدَ وَسُلَیْمانَ وَزَکَرِیَّا</a:t>
            </a:r>
            <a:br>
              <a:rPr lang="fa-IR" sz="3200" dirty="0"/>
            </a:br>
            <a:r>
              <a:rPr lang="fa-IR" sz="3200" dirty="0"/>
              <a:t>و الیاس و الیسع و ذا الکفل و طالوت و داود و سلیمان و زکریا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وَشَعْیا وَیَحْیى‏ وَتُورَخَ وَمَتّى‏ وَاِرْمِیا وَحَیْقُوقَ وَدانِیالَ وَعُزَیْرٍ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/>
              <a:t>و شعیا و یحیى و تورخ و متى و ارمیا و حیقوق و دانیال و عزیر</a:t>
            </a:r>
            <a:br>
              <a:rPr lang="fa-IR" sz="3200" dirty="0"/>
            </a:br>
            <a:r>
              <a:rPr lang="fa-IR" sz="3200" dirty="0"/>
              <a:t>و</a:t>
            </a:r>
            <a:r>
              <a:rPr lang="fa-IR" sz="3200" dirty="0">
                <a:solidFill>
                  <a:srgbClr val="66FFFF"/>
                </a:solidFill>
              </a:rPr>
              <a:t>َعیسى‏ وَشَمْعُونَ وَجِرْجیسَ وَالْحَوارِیّینَ وَالْأَتْباعِ وَخالِدٍ وَحَنْظَلَةَ وَلُقْمانَ</a:t>
            </a:r>
            <a:br>
              <a:rPr lang="fa-IR" sz="3200" dirty="0"/>
            </a:br>
            <a:r>
              <a:rPr lang="fa-IR" sz="3200" dirty="0"/>
              <a:t>و عیسى و شمعون و جرجیس و حواریین عیسى و پیروانشان و خالد و حنظله و لقمان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اَللّهُمَّ صَلِّ عَلى‏ مُحَمَّدٍ وَآلِ مُحَمَّدٍ وَارْحَمْ‏ مُحَمَّداً وَآلَ مُحَمَّدٍ</a:t>
            </a:r>
            <a:br>
              <a:rPr lang="fa-IR" sz="3200" dirty="0"/>
            </a:br>
            <a:r>
              <a:rPr lang="fa-IR" sz="3200" dirty="0"/>
              <a:t>خدایا درود فرست بر محمّد و آل محمّد و رحمت فرست بر محمّد و آل محمّد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وَبارِکْ عَلى‏ مُحَمَّدٍ وَآلِ مُحَمَّدٍ کَما صَلَّیْتَ‏</a:t>
            </a:r>
            <a:br>
              <a:rPr lang="fa-IR" sz="3200" dirty="0"/>
            </a:br>
            <a:r>
              <a:rPr lang="fa-IR" sz="3200" dirty="0"/>
              <a:t>و برکت فرست بر محمّد و آل محمّد چنانچه درود فرستادى‏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وَرَحِمْتَ وَبارَکْتَ عَلى‏ اِبْرهیمَ وَآلِ اِبْرهیمَ، اِنَّکَ حَمیدٌ مَجیدٌ</a:t>
            </a:r>
            <a:br>
              <a:rPr lang="fa-IR" sz="2800" dirty="0"/>
            </a:br>
            <a:r>
              <a:rPr lang="fa-IR" sz="2800" dirty="0"/>
              <a:t>و رحمت و برکت فرستادى بر ابراهیم و آل ابراهیم که به راستى تویى ستوده و بزرگوار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اَللّهُمَ‏ صَلِّ عَلَى الْأَوْصِیآءِ وَالسُّعَدآءِ وَالشُّهَدآءِ وَاَئِمَّةِ الْهُدى</a:t>
            </a:r>
            <a:br>
              <a:rPr lang="fa-IR" sz="2800" dirty="0"/>
            </a:br>
            <a:r>
              <a:rPr lang="fa-IR" sz="2800" dirty="0"/>
              <a:t>خدایا درود فرست بر اوصیاء و اهل سعادت و شهیدان و امامان راهنما </a:t>
            </a:r>
            <a:br>
              <a:rPr lang="fa-IR" sz="2800" dirty="0"/>
            </a:br>
            <a:r>
              <a:rPr lang="fa-IR" sz="2800" dirty="0"/>
              <a:t>‏</a:t>
            </a:r>
            <a:r>
              <a:rPr lang="fa-IR" sz="2800" dirty="0">
                <a:solidFill>
                  <a:srgbClr val="66FFFF"/>
                </a:solidFill>
              </a:rPr>
              <a:t>اَللّهُمَّ صَلِ‏ عَلَى الْأَبْدالِ وَالْأَوْتادِ وَالسُّیَّاحِ وَالْعُبَّادِ وَالْمُخْلِصینَ وَالزُّهَّادِ</a:t>
            </a:r>
            <a:br>
              <a:rPr lang="fa-IR" sz="2800" dirty="0"/>
            </a:br>
            <a:r>
              <a:rPr lang="fa-IR" sz="2800" dirty="0"/>
              <a:t>خدایا درود فرست‏بر ابدال (دسته‏اى از صلحاء) و اوتاد و سیاحان و پرستش‏کنندگان و مخلصان و پارسایان‏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وَاَهْلِ الجِدِّ وَالْإِجْتِهادِ وَاخْصُصْ مُحَمَّداً وَاَهْلَ بَیْتِهِ بِاَفْضَلِ‏َلَواتِکَ </a:t>
            </a:r>
            <a:br>
              <a:rPr lang="fa-IR" sz="2800" dirty="0"/>
            </a:br>
            <a:r>
              <a:rPr lang="fa-IR" sz="2800" dirty="0"/>
              <a:t>و اهل جدیت و کوشش و مخصوص گردان محمّد و خاندانش را به بهترین‏ درودهایت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H="1">
            <a:off x="8686799" y="857232"/>
            <a:ext cx="45719" cy="51436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dirty="0">
                <a:solidFill>
                  <a:srgbClr val="66FFFF"/>
                </a:solidFill>
              </a:rPr>
              <a:t>وَاَجْزَلِ کَراماتِکَ وَبَلِّغْ رُوحَهُ وَ جَسَدَهُ مِنّى‏ تَحِیَّةً وَسَلاماً</a:t>
            </a:r>
            <a:br>
              <a:rPr lang="fa-IR" dirty="0"/>
            </a:br>
            <a:r>
              <a:rPr lang="fa-IR" dirty="0"/>
              <a:t>و فراوانترین کرامت هایت و به روح و جسدش از جانب من تحیّت و سلامى برسان‏</a:t>
            </a:r>
            <a:br>
              <a:rPr lang="fa-IR" dirty="0"/>
            </a:br>
            <a:r>
              <a:rPr lang="fa-IR" dirty="0">
                <a:solidFill>
                  <a:srgbClr val="66FFFF"/>
                </a:solidFill>
              </a:rPr>
              <a:t>وَزِدْهُ فَضْلاً وَشَرَفاً وَکَرَماً حَتّى‏ تُبَلِّغَهُ اَعْلى‏ دَرَجاتِ اَهْلِ‏</a:t>
            </a:r>
            <a:br>
              <a:rPr lang="fa-IR" dirty="0"/>
            </a:br>
            <a:r>
              <a:rPr lang="fa-IR" dirty="0"/>
              <a:t>و فضل و شرافت و بزرگواریش را فزون کن به حدى که او را به اعلى درجه اهل‏</a:t>
            </a:r>
            <a:br>
              <a:rPr lang="fa-IR" dirty="0"/>
            </a:br>
            <a:r>
              <a:rPr lang="fa-IR" dirty="0">
                <a:solidFill>
                  <a:srgbClr val="66FFFF"/>
                </a:solidFill>
              </a:rPr>
              <a:t>الشَّرَفِ مِنَ النَّبِیّینَ وَالْمُرْسَلینَ وَالْأَفاضِلِ الْمُقَرَّبینَ </a:t>
            </a:r>
            <a:br>
              <a:rPr lang="fa-IR" dirty="0"/>
            </a:br>
            <a:r>
              <a:rPr lang="fa-IR" dirty="0"/>
              <a:t>شرافت از پیمبران و رسولان و فاضلان مقربت برسانى </a:t>
            </a:r>
            <a:br>
              <a:rPr lang="fa-IR" dirty="0"/>
            </a:br>
            <a:r>
              <a:rPr lang="fa-IR" dirty="0">
                <a:solidFill>
                  <a:srgbClr val="66FFFF"/>
                </a:solidFill>
              </a:rPr>
              <a:t>اَللّهُمَّ وَصَلِ‏عَلى‏ مَنْ سَمَّیْتُ وَمَنْ لَمْ اُسَمِّ مِنْ مَلائِکَتِکَ وَاَنْبِیآئِکَ وَرُسُلِکَ</a:t>
            </a:r>
            <a:r>
              <a:rPr lang="fa-IR" dirty="0"/>
              <a:t>‏</a:t>
            </a:r>
            <a:br>
              <a:rPr lang="fa-IR" dirty="0"/>
            </a:br>
            <a:r>
              <a:rPr lang="fa-IR" dirty="0"/>
              <a:t>خدایا درود فرست ‏بر هرکس که من نام بردم و هر که از فرشتگان و پیامبران و رسولان‏</a:t>
            </a:r>
            <a:br>
              <a:rPr lang="fa-IR" dirty="0"/>
            </a:br>
            <a:r>
              <a:rPr lang="fa-IR" dirty="0">
                <a:solidFill>
                  <a:srgbClr val="66FFFF"/>
                </a:solidFill>
              </a:rPr>
              <a:t>وَاَهْلِ طاعَتِکَ وَاَوْصِلْ صَلَواتى‏ اِلَیْهِمْ وَاِلى‏ اَرْواحِهِمْ وَاجْعَلْهُمْ‏</a:t>
            </a:r>
            <a:br>
              <a:rPr lang="fa-IR" dirty="0"/>
            </a:br>
            <a:r>
              <a:rPr lang="fa-IR" dirty="0"/>
              <a:t>و فرمانبردارانت را که من نام نبردم و درودهاى مرا بر ایشان و بر ارواحشان برسان و آنان ‏را</a:t>
            </a:r>
            <a:br>
              <a:rPr lang="fa-IR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V="1">
            <a:off x="8001024" y="1371600"/>
            <a:ext cx="685776" cy="3428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1020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اِخْوانى‏ فیکَ وَاَعْوانى‏ عَلى‏ دُعآئِکَ</a:t>
            </a:r>
            <a:br>
              <a:rPr lang="fa-IR" sz="2800" dirty="0"/>
            </a:br>
            <a:r>
              <a:rPr lang="fa-IR" sz="2800" dirty="0"/>
              <a:t>برادران من در دین و کمک‏ کارانم در دعاى به درگاهت قرار ده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اَللّهُمَّ اِنّى‏ اَسْتَشْفِعُ بِکَ اِلَیْکَ</a:t>
            </a:r>
            <a:br>
              <a:rPr lang="fa-IR" sz="2800" dirty="0"/>
            </a:br>
            <a:r>
              <a:rPr lang="fa-IR" sz="2800" dirty="0"/>
              <a:t>خدایا من شفیع گردانم تو را پیش خودت‏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وَبِکَرَمِکَ اِلى‏ کَرَمِکَ وَبِجُودِکَ اِلى‏ جُودِکَ وَبِرَحْمَتِکَ اِلى‏ رَحْمَتِکَ</a:t>
            </a:r>
            <a:br>
              <a:rPr lang="fa-IR" sz="2800" dirty="0"/>
            </a:br>
            <a:r>
              <a:rPr lang="fa-IR" sz="2800" dirty="0"/>
              <a:t>و کرمت را پیش کرمت و جودت را پیش جودت و رحمتت را پیش رحمتت‏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وَبِاَهْلِ طاعَتِکَ اِلَیْکَ وَاَسئَلُکَ الّلهُمَّ بِکُلِّ ما سَئَلَکَ بِهِ اَحَدٌ مِنْهُمْ، مِنْ</a:t>
            </a:r>
            <a:r>
              <a:rPr lang="fa-IR" sz="2800" dirty="0"/>
              <a:t>‏</a:t>
            </a:r>
            <a:br>
              <a:rPr lang="fa-IR" sz="2800" dirty="0"/>
            </a:br>
            <a:r>
              <a:rPr lang="fa-IR" sz="2800" dirty="0"/>
              <a:t>و اهل طاعتت را پیش درگاهت و از تو خواهم خدایا به هرچه یکى از آنها بوسیله آن تو را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542900" cy="63339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مَسْئَلَةٍ شَریفَةٍ غَیْرِ مَرْدُودَةٍ وَبِما دَعَوْکَ بِهِ مِنْ دَعْوَةٍ مُجابَةٍ غَیْرِ مُخَیَّبَةٍ</a:t>
            </a:r>
            <a:br>
              <a:rPr lang="fa-IR" sz="3200" dirty="0"/>
            </a:br>
            <a:r>
              <a:rPr lang="fa-IR" sz="3200" dirty="0"/>
              <a:t>خواسته از سؤالهاى شریفى که برنگشته و به آنچه تو را خوانده ‏اند از دعاى پذیرفته شده ‏اى که به نومیدى نکشیده‏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یااَللَّهُ یارَحْمنُ یا رَحیمُ یا حَلیمُ یا کَریمُ یا عَظیمُ یا جَلیلُ یامُنیلُ </a:t>
            </a:r>
            <a:br>
              <a:rPr lang="fa-IR" sz="3200" dirty="0"/>
            </a:br>
            <a:r>
              <a:rPr lang="fa-IR" sz="3200" dirty="0"/>
              <a:t>اى خدا اى بخشاینده اى مهربان اى بردبار اى کریم اى بزرگ اى با جلالت اى بخشنده 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 جَمیلُ یا کَفیلُ یا وَکیلُ یا مُقیلُ یا مُجیرُ یا خَبیرُ یا مُنیرُ یا مُبیرُ </a:t>
            </a:r>
            <a:br>
              <a:rPr lang="fa-IR" sz="3200" dirty="0"/>
            </a:br>
            <a:r>
              <a:rPr lang="fa-IR" sz="3200" dirty="0"/>
              <a:t>اى ‏زیبا اى سرپرست اى وکیل اى نادیده ‏گیر اى پناه‏ده اى آگاه اى روشنى ‏ده اى نابود کن 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2114536" cy="618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یا مَنیعُ یا مُدیلُ یا مُحیلُ یا کَبیرُ یا قَدیرُ یا بَصیرُ یا شَکُورُ یا بَرُّه </a:t>
            </a:r>
            <a:br>
              <a:rPr lang="fa-IR" sz="2800" dirty="0"/>
            </a:br>
            <a:r>
              <a:rPr lang="fa-IR" sz="2800" dirty="0"/>
              <a:t>اى والامقام اى چرخاننده اى جابجا کننده اى بزرگ اى توانا اى بینا اى شکرپذیر اى نیکوکار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طُهْرُ، یا طاهِرُ یا قاهِرُ، یا ظاهِرُ یا باطِنُ، یا ساتِرُ یا مُحیطُ، یا مُقْتَدِرُ</a:t>
            </a:r>
            <a:br>
              <a:rPr lang="fa-IR" sz="2800" dirty="0"/>
            </a:br>
            <a:r>
              <a:rPr lang="fa-IR" sz="2800" dirty="0"/>
              <a:t>ای پاک اى پاکیزه اى قاهر اى پیدا اى پنهان اى پرده پوش اى احاطه‏ دار اى با اقتدار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حَفیظُ یا مُتَجَبِّرُ یا قَریبُ یا وَدُودُ یا حَمیدُ یا مَجیدُ یا مُبْدِئُ </a:t>
            </a:r>
            <a:br>
              <a:rPr lang="fa-IR" sz="2800" dirty="0"/>
            </a:br>
            <a:r>
              <a:rPr lang="fa-IR" sz="2800" dirty="0"/>
              <a:t>اى نگهبان اى داراى بزرگى اى نزدیک اى محبوب همه اى ستوده اى بزرگوار اى پدیدآرنده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مُعیدُ یا شَهیدُ یا مُحْسِنُ یا مُجْمِلُ یا مُنْعِمُ یا مُفْضِلُ یا قابِضُ </a:t>
            </a:r>
            <a:br>
              <a:rPr lang="fa-IR" sz="2800" dirty="0"/>
            </a:br>
            <a:r>
              <a:rPr lang="fa-IR" sz="2800" dirty="0"/>
              <a:t>ای بازگرداننده اى گواه اى احسان‏بخش اى نیکوبخش اى نعمت‏بخش اى زیاده‏ بخش اى گیرنده‏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5114932" cy="3571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40108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8800" dirty="0">
                <a:solidFill>
                  <a:srgbClr val="66FFFF"/>
                </a:solidFill>
                <a:cs typeface="2  Davat" pitchFamily="2" charset="-78"/>
              </a:rPr>
              <a:t>بسم الله الرحمن الرحیم</a:t>
            </a:r>
            <a:endParaRPr lang="en-US" sz="8800" dirty="0">
              <a:solidFill>
                <a:srgbClr val="66FFFF"/>
              </a:solidFill>
              <a:cs typeface="2  Davat" pitchFamily="2" charset="-78"/>
            </a:endParaRPr>
          </a:p>
          <a:p>
            <a:pPr algn="ctr">
              <a:buNone/>
            </a:pPr>
            <a:endParaRPr lang="en-US" sz="8800" dirty="0">
              <a:cs typeface="2  Davat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یا باسِطُ یا هادى‏ یا مُرْسِلُ یا مُرْشِدُ یا مُسَدِّدُ یا مُعْطى‏ یا مانِعُ </a:t>
            </a:r>
            <a:br>
              <a:rPr lang="fa-IR" sz="2800" dirty="0"/>
            </a:br>
            <a:r>
              <a:rPr lang="fa-IR" sz="2800" dirty="0"/>
              <a:t>اى گشایش ‏ده اى راهنما اى فرستنده اى رهنمون اى محکم ‏کننده اى دهنده اى منع‏کننده 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دافِعُ یا رافِعُ یا باقى‏ یا واقى‏ یا خَلاَّقُ یا وَهَّابُ یا تَوَّابُ یا فَتَّاحُ‏</a:t>
            </a:r>
            <a:br>
              <a:rPr lang="fa-IR" sz="2800" dirty="0"/>
            </a:br>
            <a:r>
              <a:rPr lang="fa-IR" sz="2800" dirty="0"/>
              <a:t>اى جلوگیرنده اى بلند کننده اى باقى اى نگهدار اى آفریننده اى بخشش پیشه اى توبه پذیر اى گشاینده‏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نَفَّاحُ یا مُرْتاحُ یا مَنْ بِیَدِهِ کُلُّ مِفْتاحٍ یا نَفَّاعُ یا رَؤُفُ یا عَطُوفُ</a:t>
            </a:r>
            <a:br>
              <a:rPr lang="fa-IR" sz="2800" dirty="0"/>
            </a:br>
            <a:r>
              <a:rPr lang="fa-IR" sz="2800" dirty="0"/>
              <a:t>اى زیاده بخش اى رحمت بخش اى که بدست او است هر کلید اى سودرسان اى مهربان اى باعطوفت‏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کافى‏ یا شافى‏ یا مُعافى‏ یا مُکافى‏ یا وَفِىُّ یا مُهَیْمِنُ یا عَزیزُ </a:t>
            </a:r>
            <a:br>
              <a:rPr lang="fa-IR" sz="2800" dirty="0"/>
            </a:br>
            <a:r>
              <a:rPr lang="fa-IR" sz="2800" dirty="0"/>
              <a:t>اى کفایت کننده اى درمان بخش اى بهبودى ‏بخش اى پاداش دهنده اى باوفا اى نگهبان خلق اى با عزت ‏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V="1">
            <a:off x="457200" y="-500090"/>
            <a:ext cx="2543164" cy="6524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یا جَبَّارُ یا مُتَکَبِّرُ یا سَلامُ یا مُؤْمِنُ یا اَحَدُ یا صَمَدُ یا نُورُ یا مُدَبِّرُ </a:t>
            </a:r>
            <a:br>
              <a:rPr lang="fa-IR" sz="2800" dirty="0"/>
            </a:br>
            <a:r>
              <a:rPr lang="fa-IR" sz="2800" dirty="0"/>
              <a:t>اى جبار اى بزرگوار اى سلامت بخش اى ایمنى ‏بخش اى یکتا اى بى ‏نیاز اى نور اى مدبر کارها 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فَرْدُ یا وِتْرُ یا قُدُّوسُ یا ناصِرُ یا مُونِسُ یا باعِثُ یا وارِثُ یا عالِمُ</a:t>
            </a:r>
            <a:r>
              <a:rPr lang="fa-IR" sz="2800" dirty="0"/>
              <a:t>‏</a:t>
            </a:r>
            <a:br>
              <a:rPr lang="fa-IR" sz="2800" dirty="0"/>
            </a:br>
            <a:r>
              <a:rPr lang="fa-IR" sz="2800" dirty="0"/>
              <a:t>اى یگانه اى تنها اى پاکیزه اى یاور اى همدم اى برانگیزنده اى ارث‏ برنده اى دانا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حاکِمُ یا بادى‏ یا مُتَعالى‏ یا مُصَوِّرُ یا مُسَلِّمُ یا مُتَحَبِّبُ یا قآئِمُ </a:t>
            </a:r>
            <a:br>
              <a:rPr lang="fa-IR" sz="2800" dirty="0"/>
            </a:br>
            <a:r>
              <a:rPr lang="fa-IR" sz="2800" dirty="0"/>
              <a:t>اى حکم کننده اى آغاز کننده اى برتر اى صورت بخش اى سلامت بخش اى دوستى ‏ورز اى قائم به کار خلق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دآئِمُ یا عَلیمُ یا حَکیمُ یا جَوادُ یا بارِى‏ءُ یا بآرُّ یا سآرُّ یا عَدْلُ </a:t>
            </a:r>
            <a:br>
              <a:rPr lang="fa-IR" sz="2800" dirty="0"/>
            </a:br>
            <a:r>
              <a:rPr lang="fa-IR" sz="2800" dirty="0"/>
              <a:t>اى‏ جاویدان اى دانا اى فرزانه اى بخشنده اى آفریننده اى نیکوکار اى شادى بخش اى دادگستر ‏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3757610" cy="618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یا فاصِلُ یا دَیَّانُ یا حَنَّانُ یا مَنَّانُ یا سَمیعُ یا بَدیعُ یا خَفیرُ یا مُعینُ</a:t>
            </a:r>
            <a:r>
              <a:rPr lang="fa-IR" sz="2800" dirty="0"/>
              <a:t>‏</a:t>
            </a:r>
            <a:br>
              <a:rPr lang="fa-IR" sz="2800" dirty="0"/>
            </a:br>
            <a:r>
              <a:rPr lang="fa-IR" sz="2800" dirty="0"/>
              <a:t>اى جداکننده اى جزاده اى نعمت ‏بخش اى عطابخش اى شنوا ا ى پدیدآرنده اى پناه‏ده اى یاور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]مُغَیِّرُ] یاناشِرُ یاغافِرُ یاقَدیمُ یامُسَهِّلُ یا مُیَسِّرُ یا مُمیتُ یا مُحْیى‏</a:t>
            </a:r>
            <a:br>
              <a:rPr lang="fa-IR" sz="2800" dirty="0"/>
            </a:br>
            <a:r>
              <a:rPr lang="fa-IR" sz="2800" dirty="0"/>
              <a:t>اى نشر دهنده اى آمرزنده اى قدیم اى آسان کننده اى هموارکننده اى میراننده اى زنده‏ کننده‏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نافِعُ یا رازِقُ یا مُقْتَدِرُ یا مُسَبِّبُ یا مُغیثُ یا مُغْنى‏ یا مُقْنى‏ </a:t>
            </a:r>
            <a:br>
              <a:rPr lang="fa-IR" sz="2800" dirty="0"/>
            </a:br>
            <a:r>
              <a:rPr lang="fa-IR" sz="2800" dirty="0"/>
              <a:t>اى سودده اى روزى ‏ده اى با اقتدار اى سبب ‏ساز اى فریادرس اى بى ‏نیازکننده اى دارایى ‏دهنده 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خالِقُ یا راصِدُ یا واحِدُ یا حاضِرُ یا جابِرُ یا حافِظُ یا شَدیدُ </a:t>
            </a:r>
            <a:br>
              <a:rPr lang="fa-IR" sz="2800" dirty="0"/>
            </a:br>
            <a:r>
              <a:rPr lang="fa-IR" sz="2800" dirty="0"/>
              <a:t>اى آفریننده اى نگهبان اى یگانه اى حاضر اى جبران‏ کننده اى نگه دار اى استوار 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2686040" cy="618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یا غِیاثُ یا عآئِدُ یا قابِضُ یا مَنْ عَلا فَاسْتَعْلى‏ فَکانَ بِالْمَنْظَرِ الْأَعْلى</a:t>
            </a:r>
            <a:r>
              <a:rPr lang="fa-IR" sz="3200" dirty="0"/>
              <a:t>‏</a:t>
            </a:r>
            <a:br>
              <a:rPr lang="fa-IR" sz="3200" dirty="0"/>
            </a:br>
            <a:r>
              <a:rPr lang="fa-IR" sz="3200" dirty="0"/>
              <a:t>اى ‏فریادرس اى ثروت‏ ده اى گیرنده اى که والایى و برترى و به‏ دیدگاه اعلایى‏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 مَنْ قَرُبَ فَدَنا وَبَعُدَ فَنَاى‏ وَعَلِمَ السِّرَّ وَاَخْفى‏ یا مَنْ اِلَیْهِ التَّدْبیرُوَلَهُ الْمَقادیرُ</a:t>
            </a:r>
            <a:r>
              <a:rPr lang="fa-IR" sz="3200" dirty="0"/>
              <a:t> </a:t>
            </a:r>
            <a:br>
              <a:rPr lang="fa-IR" sz="3200" dirty="0"/>
            </a:br>
            <a:r>
              <a:rPr lang="fa-IR" sz="3200" dirty="0"/>
              <a:t>اى که نزدیکى و بسیار هم نزدیک و دور است و بسیار هم دور داناى سر و نهان اى که تدبیر امور با او است و اندازه ‏ها از او است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وَیا مَنِ الْعَسیرُ عَلَیْهِ [سَهْلٌ‏] یَسیرٌ یا مَنْ هُوَ عَلى‏ مایَشآءُ قَدیرٌ</a:t>
            </a:r>
            <a:br>
              <a:rPr lang="fa-IR" sz="3200" dirty="0"/>
            </a:br>
            <a:r>
              <a:rPr lang="fa-IR" sz="3200" dirty="0"/>
              <a:t>و اى که دشوار براى او سهل و آسان است اى که بر هرچه بخواهد توانا است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5114932" cy="2047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یا مُرْسِلَ الرِّیاحِ یا فالِقَ الْأِصْباحِ یا باعِثَ الْأَرْواحِ </a:t>
            </a:r>
            <a:br>
              <a:rPr lang="fa-IR" sz="3200" dirty="0"/>
            </a:br>
            <a:r>
              <a:rPr lang="fa-IR" sz="3200" dirty="0"/>
              <a:t>اى فرستنده بادها اى شکافنده سپیده صبح اى برانگیزاننده ارواح 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 ذَاالْجُودِ وَالسَّماحِ یا رآدَّ ما قَدْ فاتَ یا ناشِرَ الْأَمْواتِ یا جامِعَ‏ الشَّتاتِ</a:t>
            </a:r>
            <a:br>
              <a:rPr lang="fa-IR" sz="3200" dirty="0"/>
            </a:br>
            <a:r>
              <a:rPr lang="fa-IR" sz="3200" dirty="0"/>
              <a:t>اى صاحب جود و سخاوت اى برگرداننده آنچه از دست رفته اى زنده‏کننده مردگان اى گردآورنده‏ پراکنده‏ها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 رازِقَ مَنْ یَشآءُ [بِغَیْرِ حِسابٍ‏] وَیا فاعِلَ ما یَشآءُ کَیْفَ‏ یَشآءُ</a:t>
            </a:r>
            <a:br>
              <a:rPr lang="fa-IR" sz="3200" dirty="0"/>
            </a:br>
            <a:r>
              <a:rPr lang="fa-IR" sz="3200" dirty="0"/>
              <a:t>اى روزى ‏ده بى ‏حساب به هر که خواهى و اى انجام دهنده‏ هر چه بخواهى به هرطور که ‏خواهى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 یا ذَاالْجَلالِ وَالْأِکْرامِ یا حَىُّ یا قَیُّومُ یا حَیّاً حینَ لا حَىَّ </a:t>
            </a:r>
            <a:br>
              <a:rPr lang="fa-IR" sz="3200" dirty="0"/>
            </a:br>
            <a:r>
              <a:rPr lang="fa-IR" sz="3200" dirty="0"/>
              <a:t>و اى صاحب جلالت و بزرگوارى اى زنده اى پاینده اى زنده در آن‏ هنگام که زنده ‏اى نبود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3543296" cy="13332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102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یا حَىُّ یا مُحْیِىَ الْمَوْتى‏ یا حَىُّ لا اِلهَ اِلاَّ اَنْتَ بَدیعُ السَّمواتِ‏ وَالْاَرْضِ</a:t>
            </a:r>
            <a:br>
              <a:rPr lang="fa-IR" sz="3200" dirty="0"/>
            </a:br>
            <a:r>
              <a:rPr lang="fa-IR" sz="3200" dirty="0"/>
              <a:t>اى زنده کن مردگان اى زنده که معبودى جز تو نیست پدید آرنده آسمانها و و زمین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یا اِلهى‏ وَسَیِّدى صَلِّ عَلى‏ مُحَمَّدٍ وَآلِ مُحَمَّدٍ وَارْحَمْ‏ مُحَمَّداً وَ آلَ مُحَمَّدٍ</a:t>
            </a:r>
            <a:br>
              <a:rPr lang="fa-IR" sz="3200" dirty="0"/>
            </a:br>
            <a:r>
              <a:rPr lang="fa-IR" sz="3200" dirty="0"/>
              <a:t>اى معبود من و آقاى من درود فرست بر محمّد و آل محمّد و رحمت فرست بر محمّد و آل محمّد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 بارِکْ عَلى‏ مُحَمَّدٍ وَ آلِ مُحَمَّدٍ کَما صَلَّیْتَ‏</a:t>
            </a:r>
            <a:br>
              <a:rPr lang="fa-IR" sz="3200" dirty="0"/>
            </a:br>
            <a:r>
              <a:rPr lang="fa-IR" sz="3200" dirty="0"/>
              <a:t>و برکت ده بر محمّد و آل محمّد چنانچه درود فرستادى‏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وَبارَکْتَ وَرَحِمْتَ عَلى‏ اِبْرهیمَ وَآلِ اِبْرهیمَ اِنَّکَ حَمیدٌ مَجیدٌ</a:t>
            </a:r>
            <a:br>
              <a:rPr lang="fa-IR" sz="3200" dirty="0"/>
            </a:br>
            <a:r>
              <a:rPr lang="fa-IR" sz="3200" dirty="0"/>
              <a:t>و برکت دادى و رحمت فرستادى بر ابراهیم و آل ابراهیم که به راستى تویى ستوده و بزرگوار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86700" cy="13332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وَارْحَمْ ذُلىّ‏ وَ فاقَتى‏ وَفَقْرى‏ وَانْفِرادى‏ وَوَحْدَتى‏ وَخُضُوعى‏ بَیْنَ‏ یَدَیْکَ</a:t>
            </a:r>
            <a:br>
              <a:rPr lang="fa-IR" sz="2800" dirty="0"/>
            </a:br>
            <a:r>
              <a:rPr lang="fa-IR" sz="2800" dirty="0"/>
              <a:t>و رحم کن به خوارى من و بیچارگیم و نداریم و تک و تنهاییم و فروتنیم در برابرت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وَاعْتِمادى‏ عَلَیْکَ وَتَضَرُّعى‏ اِلَیْکَ اَدْعُوکَ دُعآءَ الْخاضِعِ‏ الذَّلیلِ</a:t>
            </a:r>
            <a:br>
              <a:rPr lang="fa-IR" sz="2800" dirty="0"/>
            </a:br>
            <a:r>
              <a:rPr lang="fa-IR" sz="2800" dirty="0"/>
              <a:t>و اعتمادى که بر تو دارم و زاریم به درگاهت تو را خوانم خواندن شخص فروتن‏ خوار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الْخاشِع ِ‏الْخآئِفِ الْمُشْفِقِ الْبآئِسِ الْمَهینِ الْحَقیرِ الْجائِعِ‏</a:t>
            </a:r>
            <a:br>
              <a:rPr lang="fa-IR" sz="2800" dirty="0"/>
            </a:br>
            <a:r>
              <a:rPr lang="fa-IR" sz="2800" dirty="0"/>
              <a:t>خاشع ترسان هراسان پریشان بى ‏مقدار کوچک گرسنه‏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الْفَقیرِالْعآئِذِ الْمُسْتَجیرِ الْمُقِرِّ بِذَنْبِهِ الْمُسْتَغْفِرِ مِنْهُ الْمُسْتَکینِ لِرَبِّهِ</a:t>
            </a:r>
            <a:br>
              <a:rPr lang="fa-IR" sz="2800" dirty="0"/>
            </a:br>
            <a:r>
              <a:rPr lang="fa-IR" sz="2800" dirty="0"/>
              <a:t>فقیر پناهنده پناه خواه معترف به گناه آمرزش ‏خواه از گناه درمانده و زارى کننده به ‏درگاه پروردگار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57874" cy="2047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دُعآءَ مَنْ اَسْلَمَتْهُ ثِقَتُهُ وَرَفَضَتْهُ اَحِبَتُّهُ </a:t>
            </a:r>
            <a:br>
              <a:rPr lang="fa-IR" sz="2800" dirty="0"/>
            </a:br>
            <a:r>
              <a:rPr lang="fa-IR" sz="2800" dirty="0"/>
              <a:t>و خواندن شخصى که یاران مورد اعتمادش او را واگذار ده و دوستانش او را رها کرده </a:t>
            </a:r>
            <a:br>
              <a:rPr lang="fa-IR" sz="2800" dirty="0"/>
            </a:br>
            <a:r>
              <a:rPr lang="fa-IR" sz="2800" dirty="0"/>
              <a:t>و</a:t>
            </a:r>
            <a:r>
              <a:rPr lang="fa-IR" sz="2800" dirty="0">
                <a:solidFill>
                  <a:srgbClr val="66FFFF"/>
                </a:solidFill>
              </a:rPr>
              <a:t>َعَظُمَتْ فَجیعَتُهُ دُعآءَ حَرِقٍ‏ حَزینٍ ضَعیفٍ مَهینٍ بآئِسٍ مُسْتَکینٍ بِکَ مُسْتَجیرٍ</a:t>
            </a:r>
            <a:br>
              <a:rPr lang="fa-IR" sz="2800" dirty="0"/>
            </a:br>
            <a:r>
              <a:rPr lang="fa-IR" sz="2800" dirty="0"/>
              <a:t>و درد جانسوزش ‏بزرگ‏ گشته خواندن شخص دلسوخته‏ غمگین ناتوان بى‏ مقدار پریشان درمانده ‏اى که به تو پناه آورده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َاللّهُمَّ وَاَسئَلُکَ‏ بِاَنَّکَ مَلیکٌ وَاَنَّکَ ما تَشآءُ مِنْ اَمْرٍ یَکُونُ وَاَنَّکَ عَلى‏ ما تَشآءُ قَدیرٌ</a:t>
            </a:r>
            <a:br>
              <a:rPr lang="fa-IR" sz="2800" dirty="0"/>
            </a:br>
            <a:r>
              <a:rPr lang="fa-IR" sz="2800" dirty="0"/>
              <a:t>خدایا از تو خواهم‏ چون تویى فرمانروا و تو چنانى که هرکارى را بخواهى مى ‏شود و تویى که بر هرچه بخواهى توانایى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وَاَسئَلُکَ بِحُرْمَةِ هذَا الشَّهْرِ الْحَرامِ وَالْبَیْتِ الْحَرامِ وَالْبَلَدِ الْحَرامِ</a:t>
            </a:r>
            <a:br>
              <a:rPr lang="fa-IR" sz="2800" dirty="0"/>
            </a:br>
            <a:r>
              <a:rPr lang="fa-IR" sz="2800" dirty="0"/>
              <a:t>و از تو خواهم به حرمت این ماه محترم و خانه محترم (کعبه) و شهر محترم (مکه)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186634" cy="2047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وَالرُّکْنِ وَالْمَقامِ وَالْمَشاعِرِالْعِظامِ وَبِحَقِ‏نَبِیِّکَ مُحَمَّدٍعَلَیْهِ وَ الِهِ السَّلامُ</a:t>
            </a:r>
            <a:br>
              <a:rPr lang="fa-IR" sz="2800" dirty="0"/>
            </a:br>
            <a:r>
              <a:rPr lang="fa-IR" sz="2800" dirty="0"/>
              <a:t>و رکن و مقام و مشعرهاى بزرگ (جاهاى مناسک حج) و به حق پیامبرت محمّد علیه و آله السلام‏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یا مَنْ وَهَبَ لِادَمَ شَیْثاً وَ لِإِبْراهیمَ اِسْماعیلَ وَ اِسْحاقَ </a:t>
            </a:r>
            <a:br>
              <a:rPr lang="fa-IR" sz="2800" dirty="0"/>
            </a:br>
            <a:r>
              <a:rPr lang="fa-IR" sz="2800" dirty="0"/>
              <a:t>اى که شیث را به آدم بخشیدى و اسماعیل و اسحاق را به ابراهیم دادى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 یا مَنْ رَدَّ یُوسُفَ عَلى‏ یَعْقوُبَ وَیا مَنْ کَشَفَ بَعْدَ الْبَلاءِ ضُرَّ اَیُّوبَ </a:t>
            </a:r>
            <a:br>
              <a:rPr lang="fa-IR" sz="2800" dirty="0"/>
            </a:br>
            <a:r>
              <a:rPr lang="fa-IR" sz="2800" dirty="0"/>
              <a:t>و اى که یوسف را به یعقوب برگرداندى و اى که پس از مبتلا شدن ایوب ناراحتیش را برطرف کردى </a:t>
            </a:r>
            <a:br>
              <a:rPr lang="fa-IR" sz="2800" dirty="0"/>
            </a:br>
            <a:r>
              <a:rPr lang="fa-IR" sz="2800" dirty="0"/>
              <a:t>ی</a:t>
            </a:r>
            <a:r>
              <a:rPr lang="fa-IR" sz="2800" dirty="0">
                <a:solidFill>
                  <a:srgbClr val="66FFFF"/>
                </a:solidFill>
              </a:rPr>
              <a:t>ا رآدَّ مُوسى‏ عَلى‏ اُمِّهِ وَ زآئِدَ الْخِضْرِ فى‏ عِلْمِهِ وَیا مَنْ وَهَبَ لِداوُدَ</a:t>
            </a:r>
            <a:br>
              <a:rPr lang="fa-IR" sz="2800" dirty="0"/>
            </a:br>
            <a:r>
              <a:rPr lang="fa-IR" sz="2800" dirty="0"/>
              <a:t>اى که‏ موسى را به مادرش برگرداندى و دانش خضر را افزون کردى اى که دادى به داود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H="1">
            <a:off x="214282" y="152400"/>
            <a:ext cx="242918" cy="3476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سُلَیْمانَ وَلِزَکَرِیَّا یَحْیى‏ وَلِمَرْیَمَ عیسى‏ یا حافِظَ بِنْتِ شُعَیْبٍ </a:t>
            </a:r>
            <a:br>
              <a:rPr lang="fa-IR" sz="2800" dirty="0"/>
            </a:br>
            <a:r>
              <a:rPr lang="fa-IR" sz="2800" dirty="0"/>
              <a:t>سلیمان را و به زکریا یحیى را و به مریم عیسى را اى نگهدار دختر شعیب 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وَیا کافِلَ وَلَدِ اُمِّ مُوسى‏ اَسئَلُکَ اَنْ تُصَلِّىَ عَلى‏ مُحَمَّدٍ وَآلِ مُحَمَّدٍ </a:t>
            </a:r>
            <a:br>
              <a:rPr lang="fa-IR" sz="2800" dirty="0"/>
            </a:br>
            <a:r>
              <a:rPr lang="fa-IR" sz="2800" dirty="0"/>
              <a:t>اى‏ کفالت کننده فرزند مادر موسى از تو خواهم که درود فرستى بر محمّد و آل محمّد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وَاَنْ‏ تَغْفِرَ لِى‏ ذُنُوبى‏ کُلَّها وَتُجیرَنى‏ مِنْ عَذابِکَ وَتُوجِبَ لى‏ رِضْوانَکَ</a:t>
            </a:r>
            <a:br>
              <a:rPr lang="fa-IR" sz="2800" dirty="0"/>
            </a:br>
            <a:r>
              <a:rPr lang="fa-IR" sz="2800" dirty="0"/>
              <a:t>و گناهانم را بیامرزى و از عذاب خود مرا در پناه ‏گیرى و مرا مستوجب خوشنودى‏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وَاَمانَکَ وَاِحْسانَکَ وَغُفْرانَکَ وَجِنانَکَ وَاَسئَلُکَ اَنْ تَفُکَّ عَنّى‏ کُلَ‏</a:t>
            </a:r>
            <a:br>
              <a:rPr lang="fa-IR" sz="2800" dirty="0"/>
            </a:br>
            <a:r>
              <a:rPr lang="fa-IR" sz="2800" dirty="0"/>
              <a:t>و ایمنى و احسان و آمرزش و بهشتت قرار دهى و از تو خواهم که باز کنى برایم هر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257148" cy="27620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4000" dirty="0">
                <a:solidFill>
                  <a:srgbClr val="66FFFF"/>
                </a:solidFill>
                <a:cs typeface="B Koodak" panose="00000700000000000000" pitchFamily="2" charset="-78"/>
              </a:rPr>
              <a:t>صَدَقَ اللَّهُ الْعَظیمُ الَّذى‏ لا اِلهَ اِلاَّ هُوَ الْحَىُّ الْقَیُّومُ ذُو الْجَلالِ وَالْإِکْرامِ </a:t>
            </a:r>
          </a:p>
          <a:p>
            <a:pPr algn="ctr">
              <a:buNone/>
            </a:pPr>
            <a:br>
              <a:rPr lang="fa-IR" sz="4000" dirty="0"/>
            </a:br>
            <a:r>
              <a:rPr lang="fa-IR" sz="4000" dirty="0">
                <a:cs typeface="B Kamran" panose="00000400000000000000" pitchFamily="2" charset="-78"/>
              </a:rPr>
              <a:t>درست فرمود خداى بزرگى که معبودى جز او نیست زنده و پاینده و صاحب‏ جلالت و بزرگوارى است</a:t>
            </a:r>
            <a:br>
              <a:rPr lang="fa-IR" sz="4000" dirty="0"/>
            </a:b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/>
              <a:t>ح</a:t>
            </a:r>
            <a:r>
              <a:rPr lang="fa-IR" sz="3200" dirty="0">
                <a:solidFill>
                  <a:srgbClr val="66FFFF"/>
                </a:solidFill>
              </a:rPr>
              <a:t>َلْقَةٍ بَیْنى‏ وَبَیْنَ مَنْ یُؤْذینى‏ وَتَفْتَحَ لى‏ کُلَّ بابٍ وَتُلَیِّنَ لى‏ کُلَ‏ صَعْبٍ</a:t>
            </a:r>
            <a:br>
              <a:rPr lang="fa-IR" sz="3200" dirty="0"/>
            </a:br>
            <a:r>
              <a:rPr lang="fa-IR" sz="3200" dirty="0"/>
              <a:t>حلقه‏ اى که میان من و میان آزار کننده من است و بگشایى به‏ رویم هر درى را و نرم کنى برایم هر دشوارى را</a:t>
            </a:r>
            <a:br>
              <a:rPr lang="fa-IR" sz="3200" dirty="0"/>
            </a:br>
            <a:r>
              <a:rPr lang="fa-IR" sz="3200" dirty="0"/>
              <a:t>وَتُس</a:t>
            </a:r>
            <a:r>
              <a:rPr lang="fa-IR" sz="3200" dirty="0">
                <a:solidFill>
                  <a:srgbClr val="66FFFF"/>
                </a:solidFill>
              </a:rPr>
              <a:t>َهِّلَ لى‏ کُلَّ عَسَیرٍ وَتُخْرِسَ عَنّى‏ کُلَّ ناطِقٍ بِشَرٍّ </a:t>
            </a:r>
            <a:br>
              <a:rPr lang="fa-IR" sz="3200" dirty="0"/>
            </a:br>
            <a:r>
              <a:rPr lang="fa-IR" sz="3200" dirty="0"/>
              <a:t>و آسان کنى برایم هر مشکلى را و لال کنى از من زبان هر بدگو را 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وَتَکُفَ‏ عَنّى‏ کُلَّ باغٍ وَتَکْبِتَ عَنّى‏ کُلَّ عَدُوٍّ لى‏ وَحاسِدٍ وَتَمْنَعَ مِنّى‏ کُلَ‏ ظالِمٍ</a:t>
            </a:r>
            <a:br>
              <a:rPr lang="fa-IR" sz="3200" dirty="0"/>
            </a:br>
            <a:r>
              <a:rPr lang="fa-IR" sz="3200" dirty="0"/>
              <a:t>و بازدارى از من‏ هر زورگو را و خوار کنى دشمنان و حسودان مرا و بازدارى از من هر ستمگرى را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185710" cy="4905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وَتَکْفِیَنى‏ کُلَّ عآئِقٍ یَحُولُ بَیْنى‏ وَبَیْنَ حاجَتى‏، وَیُحاوِلُ اَنْ‏</a:t>
            </a:r>
            <a:br>
              <a:rPr lang="fa-IR" sz="3200" dirty="0"/>
            </a:br>
            <a:r>
              <a:rPr lang="fa-IR" sz="3200" dirty="0"/>
              <a:t>و کفایت کنى از من هر مانعى را که میان من و حاجتم حائل شود و بخواهد که‏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یُفَرِّقَ بَیْنى‏ وَبَیْنَ طاعَتِکَ وَیُثَبِّطَنى‏ عَنْ عِبادَتِکَ یا مَنْ اَلْجَمَ الْجِنَ‏ الْمُتَمَرِّدینَ</a:t>
            </a:r>
            <a:br>
              <a:rPr lang="fa-IR" sz="3200" dirty="0"/>
            </a:br>
            <a:r>
              <a:rPr lang="fa-IR" sz="3200" dirty="0"/>
              <a:t>میان من و اطاعت تو را جدایى اندازد و از پرستش تو بازم دارد اى که مهار کردى جنیان نافرمان را 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وَقَهَرَ عُتاةَ الشَّیاطینِ وَاَذَلَّ رِقابَ الْمُتَجَبِّرینَ وَرَدَّ کَیْدَ</a:t>
            </a:r>
            <a:br>
              <a:rPr lang="fa-IR" sz="3200" dirty="0"/>
            </a:br>
            <a:r>
              <a:rPr lang="fa-IR" sz="3200" dirty="0"/>
              <a:t>و مقهور ساختى شیاطین سرکش را و گردنِ گردن‏کشان‏ را به خوارى کشاندى و نقشه ‏هاى شوم‏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45719" cy="84770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الْمُتَسَلِّطین عَنِ الْمُسْتَضْعَفینَ اَسئَلُکَ بِقُدْرَتِکَ عَلى‏ ما تَشآءُ</a:t>
            </a:r>
            <a:br>
              <a:rPr lang="fa-IR" sz="3200" dirty="0"/>
            </a:br>
            <a:r>
              <a:rPr lang="fa-IR" sz="3200" dirty="0"/>
              <a:t>مسلط شدگان را از ناتوانها بازگرداندى از تو خواهم به حق تواناییت بر هرچه خواهى‏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وَتَسْهیلِکَ لِما تَشآءُ کَیْفَ تَشآءُ اَنْ تَجْعَلَ قَضآءَ حاجَتى‏ فیما تَشآءُ</a:t>
            </a:r>
            <a:br>
              <a:rPr lang="fa-IR" sz="3200" dirty="0"/>
            </a:br>
            <a:r>
              <a:rPr lang="fa-IR" sz="3200" dirty="0"/>
              <a:t>و آسان کردنت هرچه را به هر نحو که خواهى که قرار دهى برآوردن حاجتم را در هرچه خواهى‏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H="1">
            <a:off x="0" y="152400"/>
            <a:ext cx="457200" cy="4905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3200" dirty="0">
                <a:solidFill>
                  <a:schemeClr val="tx2">
                    <a:lumMod val="75000"/>
                  </a:schemeClr>
                </a:solidFill>
              </a:rPr>
              <a:t>سپس سجده کن بر زمین و بر خاک بگذار دو </a:t>
            </a:r>
            <a:r>
              <a:rPr lang="fa-IR" sz="3200">
                <a:solidFill>
                  <a:schemeClr val="tx2">
                    <a:lumMod val="75000"/>
                  </a:schemeClr>
                </a:solidFill>
              </a:rPr>
              <a:t>طرف صورت </a:t>
            </a:r>
            <a:r>
              <a:rPr lang="fa-IR" sz="3200" dirty="0">
                <a:solidFill>
                  <a:schemeClr val="tx2">
                    <a:lumMod val="75000"/>
                  </a:schemeClr>
                </a:solidFill>
              </a:rPr>
              <a:t>خود را و بگو: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اَللّهُمَّ لَکَ سَجَدْتُ وَبِکَ امَنْتُ</a:t>
            </a:r>
            <a:br>
              <a:rPr lang="fa-IR" sz="3200" dirty="0"/>
            </a:br>
            <a:r>
              <a:rPr lang="fa-IR" sz="3200" dirty="0"/>
              <a:t>خدایا براى تو سجده مى ‏کنم و به تو ایمان دارم‏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فَارْحَمْ ذُلّى‏ وَفاقَتى‏ وَاجْتِهادى‏ وَتَضَرُّعى وَمَسْکَنَتى‏ وَفَقْرى اِلَیْکَ یا رَبِّ</a:t>
            </a:r>
            <a:br>
              <a:rPr lang="fa-IR" sz="3200" dirty="0"/>
            </a:br>
            <a:r>
              <a:rPr lang="fa-IR" sz="3200" dirty="0"/>
              <a:t>پس رحم کن به خوارى من و نداریم و سعى و کوششم و زارى و بیچارگى ‏ام و نیازم به درگاهت اى پروردگار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1042966" cy="41908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الرَّحْمنُ الرَّحیمُ الْحَلیمُ الْکَریمُ الَّذى‏ لَیْسَ کَمِثْلِهِ‏ شَىْ‏ءٌ</a:t>
            </a:r>
            <a:br>
              <a:rPr lang="fa-IR" sz="3200" dirty="0"/>
            </a:br>
            <a:endParaRPr lang="fa-IR" sz="3200" dirty="0"/>
          </a:p>
          <a:p>
            <a:pPr algn="ctr">
              <a:buNone/>
            </a:pPr>
            <a:r>
              <a:rPr lang="fa-IR" sz="3200" dirty="0">
                <a:cs typeface="B Kamran" panose="00000400000000000000" pitchFamily="2" charset="-78"/>
              </a:rPr>
              <a:t>بخشاینده و مهربان بردبار و کریم است آنکه مانندش‏ چیزى نیست</a:t>
            </a:r>
          </a:p>
          <a:p>
            <a:pPr algn="ctr">
              <a:buNone/>
            </a:pP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وَهُوَ السَّمیعُ الْعَلیمُ الْبَصیرُ الْخَبیرُ، شَهِدَ اللَّهُ اَنَّهُ لا اِلهَ اِلاَّ هُوَ</a:t>
            </a:r>
            <a:br>
              <a:rPr lang="fa-IR" sz="3200" dirty="0"/>
            </a:br>
            <a:endParaRPr lang="fa-IR" sz="3200" dirty="0"/>
          </a:p>
          <a:p>
            <a:pPr algn="ctr">
              <a:buNone/>
            </a:pPr>
            <a:r>
              <a:rPr lang="fa-IR" sz="3200" dirty="0">
                <a:cs typeface="B Kamran" panose="00000400000000000000" pitchFamily="2" charset="-78"/>
              </a:rPr>
              <a:t>و او شنوا و دانا و بینا و آگاه است، گواه است خدا که معبودى جز او نیست</a:t>
            </a:r>
            <a:r>
              <a:rPr lang="fa-IR" sz="3200" dirty="0"/>
              <a:t>‏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وَالْمَلائِکَةُ وَاُولوُا الْعِلْمِ قآئِماً بِالْقِسْطِ لا اِلهَ اِلاَّ هُوَ الْعَزیزُ الْحَکیمُ</a:t>
            </a:r>
            <a:br>
              <a:rPr lang="fa-IR" sz="3200" dirty="0"/>
            </a:br>
            <a:endParaRPr lang="fa-IR" sz="3200" dirty="0"/>
          </a:p>
          <a:p>
            <a:pPr algn="ctr">
              <a:buNone/>
            </a:pPr>
            <a:r>
              <a:rPr lang="fa-IR" sz="3200" dirty="0">
                <a:cs typeface="B Kamran" panose="00000400000000000000" pitchFamily="2" charset="-78"/>
              </a:rPr>
              <a:t>و فرشتگان و دانشوران گواهى داده‏اند که خدایى جز او نیست که عدالت بدو پایدار است و او عزیز و حکیم است</a:t>
            </a:r>
          </a:p>
          <a:p>
            <a:pPr algn="ctr">
              <a:buNone/>
            </a:pPr>
            <a:r>
              <a:rPr lang="fa-IR" sz="3200"/>
              <a:t>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وَبَلَّغَتْ رُسُلُهُ الْکِرامُ وَاَنَا عَلى‏ ذلِکَ مِنَ الشَّاهِدینَ </a:t>
            </a:r>
            <a:br>
              <a:rPr lang="fa-IR" sz="3200"/>
            </a:br>
            <a:endParaRPr lang="fa-IR" sz="3200"/>
          </a:p>
          <a:p>
            <a:pPr algn="ctr">
              <a:buNone/>
            </a:pPr>
            <a:r>
              <a:rPr lang="fa-IR" sz="3200" dirty="0">
                <a:cs typeface="B Kamran" panose="00000400000000000000" pitchFamily="2" charset="-78"/>
              </a:rPr>
              <a:t>و پیامبران بزرگوارش نیز آنرا به مردم رساندند و من بر این مطلب گواهى دهم </a:t>
            </a:r>
            <a:endParaRPr lang="en-US" sz="3200" dirty="0">
              <a:cs typeface="B Kamran" panose="00000400000000000000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اَللّهُمَّ لَکَ‏الْحَمْدُ وَلَکَ الْمَجْدُ وَلَکَ الْعِزُّ وَلَکَ الْفَخْرُ</a:t>
            </a:r>
            <a:br>
              <a:rPr lang="fa-IR" sz="3200" dirty="0"/>
            </a:br>
            <a:endParaRPr lang="fa-IR" sz="3200" dirty="0"/>
          </a:p>
          <a:p>
            <a:pPr algn="ctr">
              <a:buNone/>
            </a:pPr>
            <a:r>
              <a:rPr lang="fa-IR" sz="3200" dirty="0">
                <a:cs typeface="B Kamran" panose="00000400000000000000" pitchFamily="2" charset="-78"/>
              </a:rPr>
              <a:t>خدایا از آن تو است‏ ستایش و از آن تو است مجد و براى تو است عزت و خاص تو است افتخار</a:t>
            </a:r>
          </a:p>
          <a:p>
            <a:pPr algn="ctr">
              <a:buNone/>
            </a:pPr>
            <a:br>
              <a:rPr lang="fa-IR" sz="3200" dirty="0">
                <a:cs typeface="B Koodak" panose="00000700000000000000" pitchFamily="2" charset="-78"/>
              </a:rPr>
            </a:b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وَلَکَ الْقَهْرُ وَلَکَ النِّعْمَةُ</a:t>
            </a:r>
          </a:p>
          <a:p>
            <a:pPr algn="ctr">
              <a:buNone/>
            </a:pPr>
            <a:br>
              <a:rPr lang="fa-IR" sz="3200" dirty="0">
                <a:cs typeface="B Kamran" panose="00000400000000000000" pitchFamily="2" charset="-78"/>
              </a:rPr>
            </a:br>
            <a:r>
              <a:rPr lang="fa-IR" sz="3200" dirty="0">
                <a:cs typeface="B Kamran" panose="00000400000000000000" pitchFamily="2" charset="-78"/>
              </a:rPr>
              <a:t>و شایسته تو است قهر و سطوت و مخصوص تو است نعمت</a:t>
            </a:r>
          </a:p>
          <a:p>
            <a:pPr algn="ctr">
              <a:buNone/>
            </a:pPr>
            <a:r>
              <a:rPr lang="fa-IR" sz="3200" dirty="0">
                <a:cs typeface="B Koodak" panose="00000700000000000000" pitchFamily="2" charset="-78"/>
              </a:rPr>
              <a:t>‏</a:t>
            </a:r>
            <a:br>
              <a:rPr lang="fa-IR" sz="3200" dirty="0">
                <a:cs typeface="B Koodak" panose="00000700000000000000" pitchFamily="2" charset="-78"/>
              </a:rPr>
            </a:b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وَلَکَ الْعَظَمَةُ وَلَکَ الرَّحْمَةُ وَلَکَ الْمَهابَةُ وَلَکَ السُّلْطانُ</a:t>
            </a:r>
          </a:p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  <a:cs typeface="B Kamran" panose="00000400000000000000" pitchFamily="2" charset="-78"/>
              </a:rPr>
              <a:t> </a:t>
            </a:r>
            <a:br>
              <a:rPr lang="fa-IR" sz="3200" dirty="0">
                <a:cs typeface="B Kamran" panose="00000400000000000000" pitchFamily="2" charset="-78"/>
              </a:rPr>
            </a:br>
            <a:r>
              <a:rPr lang="fa-IR" sz="3200" dirty="0">
                <a:cs typeface="B Kamran" panose="00000400000000000000" pitchFamily="2" charset="-78"/>
              </a:rPr>
              <a:t>و از آن تواست عظمت و مخصوص تو است رحمت و براى تو است شکوه و خاص تو است سلطنت </a:t>
            </a:r>
            <a:br>
              <a:rPr lang="fa-IR" sz="3200" dirty="0">
                <a:cs typeface="B Kamran" panose="00000400000000000000" pitchFamily="2" charset="-78"/>
              </a:rPr>
            </a:br>
            <a:endParaRPr lang="en-US" sz="3200" dirty="0">
              <a:cs typeface="B Kamran" panose="00000400000000000000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وَلَکَ الْبَهآءُ وَلَکَ الْإِمْتِنانُ وَلَکَ التَّسْبیحُ وَلَکَ التَّقْدیسُ</a:t>
            </a:r>
            <a:endParaRPr lang="fa-IR" sz="3200" dirty="0">
              <a:cs typeface="B Koodak" panose="00000700000000000000" pitchFamily="2" charset="-78"/>
            </a:endParaRPr>
          </a:p>
          <a:p>
            <a:pPr algn="ctr">
              <a:buNone/>
            </a:pPr>
            <a:r>
              <a:rPr lang="fa-IR" sz="2800" dirty="0">
                <a:cs typeface="B Kamran" panose="00000400000000000000" pitchFamily="2" charset="-78"/>
              </a:rPr>
              <a:t>و از آن تو است درخشندگى ‏و مخصوص تو است نعمت بخشى و براى تو است پاکى</a:t>
            </a:r>
          </a:p>
          <a:p>
            <a:pPr algn="ctr">
              <a:buNone/>
            </a:pPr>
            <a:br>
              <a:rPr lang="fa-IR" sz="3200" dirty="0">
                <a:cs typeface="B Koodak" panose="00000700000000000000" pitchFamily="2" charset="-78"/>
              </a:rPr>
            </a:b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وَلَکَ التَّهْلیلُ وَلَکَ‏ التَّکْبیرُ وَلَکَ ما یُرى‏ وَلَکَ ما لا یُرى</a:t>
            </a:r>
            <a:br>
              <a:rPr lang="fa-IR" sz="3200" dirty="0"/>
            </a:br>
            <a:r>
              <a:rPr lang="fa-IR" sz="3200" dirty="0">
                <a:cs typeface="B Kamran" panose="00000400000000000000" pitchFamily="2" charset="-78"/>
              </a:rPr>
              <a:t>و از آن تو است پاکیزگى و براى تو است یکتایى و مخصوص تو است‏ بزرگى و ملک تو است آنچه دیده شود و آنچه دیده نشود</a:t>
            </a:r>
          </a:p>
          <a:p>
            <a:pPr algn="ctr">
              <a:buNone/>
            </a:pPr>
            <a:br>
              <a:rPr lang="fa-IR" sz="3200" dirty="0"/>
            </a:br>
            <a:r>
              <a:rPr lang="fa-IR" sz="3200" dirty="0"/>
              <a:t>‏ </a:t>
            </a:r>
            <a:r>
              <a:rPr lang="fa-IR" sz="3200" dirty="0">
                <a:solidFill>
                  <a:srgbClr val="66FFFF"/>
                </a:solidFill>
                <a:cs typeface="B Koodak" panose="00000700000000000000" pitchFamily="2" charset="-78"/>
              </a:rPr>
              <a:t>وَلَکَ ما فَوْقَ السَّمواتِ الْعُلى‏ وَ لَکَ ما تَحْتَ الثَّرى</a:t>
            </a:r>
            <a:br>
              <a:rPr lang="fa-IR" sz="3200" dirty="0"/>
            </a:br>
            <a:r>
              <a:rPr lang="fa-IR" sz="2800" dirty="0">
                <a:cs typeface="B Kamran" panose="00000400000000000000" pitchFamily="2" charset="-78"/>
              </a:rPr>
              <a:t>و از تو است آنچه بالاى آسمانهاى بلند است‏ و از تو است آنچه زیر زمین است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2800" dirty="0">
                <a:solidFill>
                  <a:srgbClr val="66FFFF"/>
                </a:solidFill>
              </a:rPr>
              <a:t>وَلَکَ الْأَرَضُونَ السُّفْلى‏ وَلَکَ الْأخِرَةُ وَالْأُولى</a:t>
            </a:r>
            <a:br>
              <a:rPr lang="fa-IR" sz="2800" dirty="0"/>
            </a:br>
            <a:r>
              <a:rPr lang="fa-IR" sz="2800" dirty="0"/>
              <a:t>و از تو است زمین هاى زیرین و از آن تو است دنیا و آخرت‏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‏ وَلَکَ ما تَرْضى‏ بِهِ مِنَ الثَّنآءِ وَالْحَمْدِ وَالشُّکرِ وَ النَّعْمآءِ</a:t>
            </a:r>
            <a:br>
              <a:rPr lang="fa-IR" sz="2800" dirty="0"/>
            </a:br>
            <a:r>
              <a:rPr lang="fa-IR" sz="2800" dirty="0"/>
              <a:t>و مخصوص تو است آن و حمد و ثنا و شکرى که تو بپسندى و آنچه نعمت است نیز از تو است‏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اَللّهُمَّ صَلِّ عَلى‏ جَبْرَئیلَ اَمینِکَ عَلى‏ وَحْیِکَ وَالْقَوِىِّ عَلى‏ اَمْرِکَ</a:t>
            </a:r>
            <a:br>
              <a:rPr lang="fa-IR" sz="2800" dirty="0"/>
            </a:br>
            <a:r>
              <a:rPr lang="fa-IR" sz="2800" dirty="0"/>
              <a:t>دایا درود فرست بر جبرئیل امین بر وحى تو و نیرومند در کار تو ‏</a:t>
            </a:r>
            <a:br>
              <a:rPr lang="fa-IR" sz="2800" dirty="0"/>
            </a:br>
            <a:r>
              <a:rPr lang="fa-IR" sz="2800" dirty="0">
                <a:solidFill>
                  <a:srgbClr val="66FFFF"/>
                </a:solidFill>
              </a:rPr>
              <a:t>وَالْمُطاعِ فى‏ سَمواتِکَ وَمَحالِّ کَراماتِکَ الْمُتَحَمِّلِ لِکَلِماتِکَ</a:t>
            </a:r>
            <a:br>
              <a:rPr lang="fa-IR" sz="2800" dirty="0"/>
            </a:br>
            <a:r>
              <a:rPr lang="fa-IR" sz="2800" dirty="0"/>
              <a:t>و آنکس که در آسمانها و جایگاههاى کرامت هایت فرمانش برند آن کس که سخنان تو را برساند</a:t>
            </a:r>
            <a:br>
              <a:rPr lang="fa-IR" sz="2800" dirty="0"/>
            </a:b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fa-IR" sz="3200" dirty="0">
                <a:solidFill>
                  <a:srgbClr val="66FFFF"/>
                </a:solidFill>
              </a:rPr>
              <a:t>النَّاصِرِ لِاَنْبِیآئِکَ، الْمُدَمِّرِ لِأَعْدآئِکَ </a:t>
            </a:r>
            <a:br>
              <a:rPr lang="fa-IR" sz="3200" dirty="0"/>
            </a:br>
            <a:r>
              <a:rPr lang="fa-IR" sz="3200" dirty="0"/>
              <a:t>یاور پیامبرانت و سرنگون کننده دشمنانت 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اَللّهُمَّ صَلِّ عَلى‏ میکائیلَ مَلَکِ‏ رَحْمَتِکَ وَالْمَخْلُوقِ لِرَأْفَتِکَ وَالْمُسْتَغْفِرِ الْمُعینِ لِأَهْلِ طاعَتِکَ</a:t>
            </a:r>
            <a:br>
              <a:rPr lang="fa-IR" sz="3200" dirty="0"/>
            </a:br>
            <a:r>
              <a:rPr lang="fa-IR" sz="3200" dirty="0"/>
              <a:t>خدایا درود فرست بر میکائیل فرشته ‏رحمتت و آفریده شده براى بردن مهرت و آمرزش‏ خواه و کمک‏ کار فرمانبرانت‏</a:t>
            </a:r>
            <a:br>
              <a:rPr lang="fa-IR" sz="3200" dirty="0"/>
            </a:br>
            <a:r>
              <a:rPr lang="fa-IR" sz="3200" dirty="0">
                <a:solidFill>
                  <a:srgbClr val="66FFFF"/>
                </a:solidFill>
              </a:rPr>
              <a:t>اَللّهُمَّ صَلِّ عَلى‏ اِسْرافیلَ حامِلِ عَرْشِکَ وَصاحِبِ الصُّورِ الْمُنْتَظِرِ</a:t>
            </a:r>
            <a:br>
              <a:rPr lang="fa-IR" sz="3200" dirty="0"/>
            </a:br>
            <a:r>
              <a:rPr lang="fa-IR" sz="3200" dirty="0"/>
              <a:t>خدایا درود فرست بر اسرافیل حمل کننده عرشت و صاحب صُور آنکه چشم به ‏راه‏</a:t>
            </a:r>
            <a:br>
              <a:rPr lang="fa-IR" sz="3200" dirty="0"/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</TotalTime>
  <Words>3362</Words>
  <Application>Microsoft Office PowerPoint</Application>
  <PresentationFormat>On-screen Show (4:3)</PresentationFormat>
  <Paragraphs>48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2  Davat</vt:lpstr>
      <vt:lpstr>B Fantezy</vt:lpstr>
      <vt:lpstr>B Kamran</vt:lpstr>
      <vt:lpstr>B Koodak</vt:lpstr>
      <vt:lpstr>Constantia</vt:lpstr>
      <vt:lpstr>Wingdings 2</vt:lpstr>
      <vt:lpstr>Paper</vt:lpstr>
      <vt:lpstr>دعای ام داوود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دعای ام داوود</dc:title>
  <dc:creator>sabzi</dc:creator>
  <cp:lastModifiedBy>Ahmadona</cp:lastModifiedBy>
  <cp:revision>6</cp:revision>
  <dcterms:created xsi:type="dcterms:W3CDTF">2014-02-26T11:47:57Z</dcterms:created>
  <dcterms:modified xsi:type="dcterms:W3CDTF">2025-11-28T15:29:11Z</dcterms:modified>
</cp:coreProperties>
</file>