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6E40-751C-45F8-A269-5E20B3277211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4A75-C63C-4FE8-A5EF-E150FDE0D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26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6E40-751C-45F8-A269-5E20B3277211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4A75-C63C-4FE8-A5EF-E150FDE0D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80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6E40-751C-45F8-A269-5E20B3277211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4A75-C63C-4FE8-A5EF-E150FDE0D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09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6E40-751C-45F8-A269-5E20B3277211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4A75-C63C-4FE8-A5EF-E150FDE0D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36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6E40-751C-45F8-A269-5E20B3277211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4A75-C63C-4FE8-A5EF-E150FDE0D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39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6E40-751C-45F8-A269-5E20B3277211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4A75-C63C-4FE8-A5EF-E150FDE0D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4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6E40-751C-45F8-A269-5E20B3277211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4A75-C63C-4FE8-A5EF-E150FDE0D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54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6E40-751C-45F8-A269-5E20B3277211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4A75-C63C-4FE8-A5EF-E150FDE0D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75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6E40-751C-45F8-A269-5E20B3277211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4A75-C63C-4FE8-A5EF-E150FDE0D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42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6E40-751C-45F8-A269-5E20B3277211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4A75-C63C-4FE8-A5EF-E150FDE0D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3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6E40-751C-45F8-A269-5E20B3277211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4A75-C63C-4FE8-A5EF-E150FDE0D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76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A6E40-751C-45F8-A269-5E20B3277211}" type="datetimeFigureOut">
              <a:rPr lang="en-US" smtClean="0"/>
              <a:t>7/1/2016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14A75-C63C-4FE8-A5EF-E150FDE0D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62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تح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141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تح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320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تح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7894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تح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8685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تح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0964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تح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5732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تح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078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تح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6877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تح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4538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تح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1304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تح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743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تح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9735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تح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335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تح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4030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تح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0980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تح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0847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تح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3789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تح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8361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تح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6001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تح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7436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تح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6623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تح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1591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تح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6550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تح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7779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تح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2563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تح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2147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تح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1570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تح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17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تح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4556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تح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0612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تح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789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تح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9245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تح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429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تح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6063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تح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8837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تح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7171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تح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3361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تح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8127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تح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3434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تح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4262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تح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1244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تح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8362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2016-07-01T05:24:50Z</dcterms:created>
  <dcterms:modified xsi:type="dcterms:W3CDTF">2016-07-01T05:25:04Z</dcterms:modified>
</cp:coreProperties>
</file>