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4E77-9C28-4C81-AB48-D5D8CC7D3B1A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D02E-D4E4-4DF0-BC60-049603AF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6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4E77-9C28-4C81-AB48-D5D8CC7D3B1A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D02E-D4E4-4DF0-BC60-049603AF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4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4E77-9C28-4C81-AB48-D5D8CC7D3B1A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D02E-D4E4-4DF0-BC60-049603AF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8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4E77-9C28-4C81-AB48-D5D8CC7D3B1A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D02E-D4E4-4DF0-BC60-049603AF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7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4E77-9C28-4C81-AB48-D5D8CC7D3B1A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D02E-D4E4-4DF0-BC60-049603AF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5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4E77-9C28-4C81-AB48-D5D8CC7D3B1A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D02E-D4E4-4DF0-BC60-049603AF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4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4E77-9C28-4C81-AB48-D5D8CC7D3B1A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D02E-D4E4-4DF0-BC60-049603AF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6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4E77-9C28-4C81-AB48-D5D8CC7D3B1A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D02E-D4E4-4DF0-BC60-049603AF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3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4E77-9C28-4C81-AB48-D5D8CC7D3B1A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D02E-D4E4-4DF0-BC60-049603AF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0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4E77-9C28-4C81-AB48-D5D8CC7D3B1A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D02E-D4E4-4DF0-BC60-049603AF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4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4E77-9C28-4C81-AB48-D5D8CC7D3B1A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7D02E-D4E4-4DF0-BC60-049603AF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1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34E77-9C28-4C81-AB48-D5D8CC7D3B1A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7D02E-D4E4-4DF0-BC60-049603AF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6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58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01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95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74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97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40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26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96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63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69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79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21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58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52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73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89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85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13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83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89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60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85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39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48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71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46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54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27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64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56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97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5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35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43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60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24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88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4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66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69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10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10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98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55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70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58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38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70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87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6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77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52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10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28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9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62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95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38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61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77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1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شوری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33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2016-07-31T06:58:33Z</dcterms:created>
  <dcterms:modified xsi:type="dcterms:W3CDTF">2016-07-31T06:58:57Z</dcterms:modified>
</cp:coreProperties>
</file>