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B976-7D22-4432-9210-4545F4648691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721F-E4CF-45B0-8CC0-41041D64B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2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B976-7D22-4432-9210-4545F4648691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721F-E4CF-45B0-8CC0-41041D64B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8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B976-7D22-4432-9210-4545F4648691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721F-E4CF-45B0-8CC0-41041D64B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33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B976-7D22-4432-9210-4545F4648691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721F-E4CF-45B0-8CC0-41041D64B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39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B976-7D22-4432-9210-4545F4648691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721F-E4CF-45B0-8CC0-41041D64B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92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B976-7D22-4432-9210-4545F4648691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721F-E4CF-45B0-8CC0-41041D64B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71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B976-7D22-4432-9210-4545F4648691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721F-E4CF-45B0-8CC0-41041D64B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56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B976-7D22-4432-9210-4545F4648691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721F-E4CF-45B0-8CC0-41041D64B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62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B976-7D22-4432-9210-4545F4648691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721F-E4CF-45B0-8CC0-41041D64B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81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B976-7D22-4432-9210-4545F4648691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721F-E4CF-45B0-8CC0-41041D64B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8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B976-7D22-4432-9210-4545F4648691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721F-E4CF-45B0-8CC0-41041D64B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CB976-7D22-4432-9210-4545F4648691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B721F-E4CF-45B0-8CC0-41041D64B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555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قمان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8726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قمان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8863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قمان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3097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قمان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4569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قمان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2579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قمان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064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قمان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3334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قمان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4268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قمان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9811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قمان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8851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قمان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7974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قمان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725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قمان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3460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قمان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939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قمان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0325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قمان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6505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قمان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5640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قمان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852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قمان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401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قمان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9873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قمان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77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قمان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7603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قمان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9353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قمان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452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قمان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919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قمان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6776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قمان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5248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قمان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407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قمان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8365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قمان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1832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قمان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184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قمان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0383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قمان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1387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قمان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820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قمان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5611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قمان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1537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قمان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9318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قمان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8695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قمان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115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قمان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9509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2016-06-25T12:39:27Z</dcterms:created>
  <dcterms:modified xsi:type="dcterms:W3CDTF">2016-06-25T12:39:50Z</dcterms:modified>
</cp:coreProperties>
</file>